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64" r:id="rId2"/>
    <p:sldId id="277" r:id="rId3"/>
    <p:sldId id="276" r:id="rId4"/>
    <p:sldId id="279" r:id="rId5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  <p:cmAuthor id="2" name="Vero" initials="V" lastIdx="2" clrIdx="1">
    <p:extLst>
      <p:ext uri="{19B8F6BF-5375-455C-9EA6-DF929625EA0E}">
        <p15:presenceInfo xmlns:p15="http://schemas.microsoft.com/office/powerpoint/2012/main" userId="Ver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548"/>
    <p:restoredTop sz="94674"/>
  </p:normalViewPr>
  <p:slideViewPr>
    <p:cSldViewPr snapToGrid="0" snapToObjects="1">
      <p:cViewPr varScale="1">
        <p:scale>
          <a:sx n="60" d="100"/>
          <a:sy n="60" d="100"/>
        </p:scale>
        <p:origin x="90" y="5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3-06-30T13:29:40.341" idx="1">
    <p:pos x="10" y="10"/>
    <p:text/>
    <p:extLst>
      <p:ext uri="{C676402C-5697-4E1C-873F-D02D1690AC5C}">
        <p15:threadingInfo xmlns:p15="http://schemas.microsoft.com/office/powerpoint/2012/main" timeZoneBias="36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pPr/>
              <a:t>08/01/2026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pPr/>
              <a:t>08/01/2026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pPr/>
              <a:t>08/01/2026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pPr/>
              <a:t>08/01/2026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pPr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pPr/>
              <a:t>08/01/2026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pPr/>
              <a:t>08/01/2026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pPr/>
              <a:t>08/01/2026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pPr/>
              <a:t>08/01/2026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pPr/>
              <a:t>08/01/2026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pPr/>
              <a:t>08/01/2026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pPr/>
              <a:t>08/01/2026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pPr/>
              <a:t>08/01/2026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comments" Target="../comments/commen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8BE8958-7AE5-4D7A-AA69-345A192B043F}"/>
              </a:ext>
            </a:extLst>
          </p:cNvPr>
          <p:cNvSpPr txBox="1"/>
          <p:nvPr/>
        </p:nvSpPr>
        <p:spPr>
          <a:xfrm>
            <a:off x="3293616" y="2015232"/>
            <a:ext cx="55929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/>
              <a:t>Actividades culturales y Deportivas </a:t>
            </a:r>
          </a:p>
          <a:p>
            <a:pPr algn="ctr"/>
            <a:endParaRPr lang="es-ES" sz="2800" b="1" dirty="0"/>
          </a:p>
          <a:p>
            <a:pPr algn="ctr"/>
            <a:r>
              <a:rPr lang="es-ES" sz="2800" b="1" dirty="0"/>
              <a:t>De la Comisaría de Seguridad y Protección Ciudadana </a:t>
            </a:r>
            <a:endParaRPr lang="es-MX" sz="2800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E6C276B-DB8C-4C82-8FB7-2113A40C5DA2}"/>
              </a:ext>
            </a:extLst>
          </p:cNvPr>
          <p:cNvSpPr txBox="1"/>
          <p:nvPr/>
        </p:nvSpPr>
        <p:spPr>
          <a:xfrm>
            <a:off x="8886548" y="4037574"/>
            <a:ext cx="3035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Nota: eventos culturales y deportivos a la fecha </a:t>
            </a:r>
            <a:endParaRPr lang="es-MX" dirty="0"/>
          </a:p>
        </p:txBody>
      </p:sp>
      <p:sp>
        <p:nvSpPr>
          <p:cNvPr id="9" name="8 Rectángulo">
            <a:extLst>
              <a:ext uri="{FF2B5EF4-FFF2-40B4-BE49-F238E27FC236}">
                <a16:creationId xmlns:a16="http://schemas.microsoft.com/office/drawing/2014/main" id="{FE911CE8-DEC5-4ADE-88A7-762535BF2AFC}"/>
              </a:ext>
            </a:extLst>
          </p:cNvPr>
          <p:cNvSpPr/>
          <p:nvPr/>
        </p:nvSpPr>
        <p:spPr>
          <a:xfrm>
            <a:off x="6090082" y="5214621"/>
            <a:ext cx="597766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información:</a:t>
            </a:r>
          </a:p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</a:t>
            </a:r>
            <a:r>
              <a:rPr lang="es-MX" sz="1400" b="1">
                <a:latin typeface="Arial" panose="020B0604020202020204" pitchFamily="34" charset="0"/>
                <a:cs typeface="Arial" panose="020B0604020202020204" pitchFamily="34" charset="0"/>
              </a:rPr>
              <a:t>Patlán Covarrubias, </a:t>
            </a:r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Titular de la Unidad de Transparencia. </a:t>
            </a:r>
          </a:p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actualización: 30/11/2025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15BB598-756C-4F04-9B72-1D6BCC18D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332" y="293503"/>
            <a:ext cx="2066723" cy="8779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18812B5-8428-4935-AB75-DE4A898BC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383" y="98673"/>
            <a:ext cx="2182474" cy="124493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67A573E-89F7-402C-9EEC-87B3562CD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383" y="5216947"/>
            <a:ext cx="1497078" cy="150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586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2"/>
          <p:cNvSpPr txBox="1"/>
          <p:nvPr/>
        </p:nvSpPr>
        <p:spPr>
          <a:xfrm>
            <a:off x="1157288" y="630412"/>
            <a:ext cx="9465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Dirección de Proximidad Social y Prevención</a:t>
            </a:r>
          </a:p>
          <a:p>
            <a:pPr algn="just"/>
            <a:r>
              <a:rPr lang="es-ES" dirty="0"/>
              <a:t>Actividad: </a:t>
            </a:r>
            <a:r>
              <a:rPr lang="es-MX" dirty="0"/>
              <a:t>Se realiza Cine con tu policía en la colonia  el álamo 6/11/2025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C8D6337-28F8-4E9E-89E2-A02B19BBC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927" y="5220160"/>
            <a:ext cx="1499746" cy="149974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DAEC21C-1DC3-AFAA-89EA-5D09A13F65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547" y="1485290"/>
            <a:ext cx="1832283" cy="299045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1A883BF-AD76-6CB3-D83D-DF90D0CA82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6482" y="1485290"/>
            <a:ext cx="3826727" cy="299045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B50DD30-1831-7905-E9EF-DF7DB60479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7241" y="1485290"/>
            <a:ext cx="2779050" cy="299045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2"/>
          <p:cNvSpPr txBox="1"/>
          <p:nvPr/>
        </p:nvSpPr>
        <p:spPr>
          <a:xfrm>
            <a:off x="1157288" y="630412"/>
            <a:ext cx="9465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Dirección de Proximidad Social y Prevención</a:t>
            </a:r>
          </a:p>
          <a:p>
            <a:pPr algn="just"/>
            <a:endParaRPr lang="es-ES" b="1" dirty="0"/>
          </a:p>
          <a:p>
            <a:pPr algn="just"/>
            <a:r>
              <a:rPr lang="es-ES" dirty="0"/>
              <a:t>Actividad: </a:t>
            </a:r>
            <a:r>
              <a:rPr lang="es-MX" dirty="0"/>
              <a:t>Se realiza Cine con tu policía en la Colonia Valle Verde12/11/2025.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C8D6337-28F8-4E9E-89E2-A02B19BBC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927" y="5220160"/>
            <a:ext cx="1499746" cy="149974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D52EDF5-8AA4-3FA5-FF62-993934FB0B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289" y="1854863"/>
            <a:ext cx="1499746" cy="266621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851D20D-C475-B05A-7035-DCC19887D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4186" y="1854863"/>
            <a:ext cx="1499746" cy="266621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F335A11-DDC0-BCFB-AB69-A6D3B137D3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1083" y="1854863"/>
            <a:ext cx="1633616" cy="26662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2"/>
          <p:cNvSpPr txBox="1"/>
          <p:nvPr/>
        </p:nvSpPr>
        <p:spPr>
          <a:xfrm>
            <a:off x="1157288" y="630412"/>
            <a:ext cx="9465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/>
              <a:t>Dirección de Proximidad Social y Prevención</a:t>
            </a:r>
          </a:p>
          <a:p>
            <a:pPr algn="just"/>
            <a:endParaRPr lang="es-ES" b="1" dirty="0"/>
          </a:p>
          <a:p>
            <a:pPr algn="just"/>
            <a:r>
              <a:rPr lang="es-ES" dirty="0"/>
              <a:t>Actividad: </a:t>
            </a:r>
            <a:r>
              <a:rPr lang="es-MX" dirty="0"/>
              <a:t>Participación en el evento Vive Sin Drogas en el parque Las Maravillas  12/11/2025.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C8D6337-28F8-4E9E-89E2-A02B19BBC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927" y="5220160"/>
            <a:ext cx="1499746" cy="149974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D7D5049-3EB7-EF19-6B73-5AD59A1F7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85" y="1890626"/>
            <a:ext cx="3561348" cy="267101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98CF897-929C-635D-033B-54E14161F8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7853" y="1890626"/>
            <a:ext cx="2003258" cy="267101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C4592E6-45E4-AE60-75AD-3BD1C917CE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8548" y="1890626"/>
            <a:ext cx="3561348" cy="267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3242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15950</TotalTime>
  <Words>130</Words>
  <Application>Microsoft Office PowerPoint</Application>
  <PresentationFormat>Panorámica</PresentationFormat>
  <Paragraphs>17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Franklin Gothic Book</vt:lpstr>
      <vt:lpstr>Franklin Gothic Medium</vt:lpstr>
      <vt:lpstr>Wingdings</vt:lpstr>
      <vt:lpstr>Ángulos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ely patlan</cp:lastModifiedBy>
  <cp:revision>183</cp:revision>
  <cp:lastPrinted>2018-02-13T17:09:28Z</cp:lastPrinted>
  <dcterms:created xsi:type="dcterms:W3CDTF">2018-02-03T22:13:09Z</dcterms:created>
  <dcterms:modified xsi:type="dcterms:W3CDTF">2026-01-08T18:42:38Z</dcterms:modified>
</cp:coreProperties>
</file>